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57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Komprese_da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Komprese dat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Výraz </a:t>
            </a:r>
            <a:r>
              <a:rPr lang="cs-CZ" dirty="0" smtClean="0"/>
              <a:t>pro údaje, používané pro popis nějakého jevu nebo vlastnosti pozorovaného </a:t>
            </a:r>
            <a:r>
              <a:rPr lang="cs-CZ" dirty="0" smtClean="0"/>
              <a:t>objektu</a:t>
            </a:r>
            <a:endParaRPr lang="cs-CZ" dirty="0" smtClean="0"/>
          </a:p>
          <a:p>
            <a:r>
              <a:rPr lang="cs-CZ" dirty="0" smtClean="0"/>
              <a:t>Získávají </a:t>
            </a:r>
            <a:r>
              <a:rPr lang="cs-CZ" dirty="0" smtClean="0"/>
              <a:t>měřením nebo pozorováním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F2CRCAVW\MP9004026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24944"/>
            <a:ext cx="3150072" cy="3113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Komprese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Speciální postup při ukládání nebo transportu dat</a:t>
            </a:r>
          </a:p>
          <a:p>
            <a:r>
              <a:rPr lang="cs-CZ" dirty="0" smtClean="0"/>
              <a:t> Úkolem komprese dat je zmenšit datový tok nebo zmenšit potřebu zdrojů při ukládání informací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39VBQN0S\MP900387938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996952"/>
            <a:ext cx="2198162" cy="3081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Ztrátová komprese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Při </a:t>
            </a:r>
            <a:r>
              <a:rPr lang="cs-CZ" dirty="0" smtClean="0"/>
              <a:t>kompresi jsou některé informace nenávratně ztraceny a nelze je zpět rekonstruovat. </a:t>
            </a:r>
            <a:endParaRPr lang="cs-CZ" dirty="0" smtClean="0"/>
          </a:p>
          <a:p>
            <a:r>
              <a:rPr lang="cs-CZ" dirty="0" smtClean="0"/>
              <a:t>Používá </a:t>
            </a:r>
            <a:r>
              <a:rPr lang="cs-CZ" dirty="0" smtClean="0"/>
              <a:t>se tam, kde je možné ztrátu některých informací tolerovat a kde nevýhoda určitého zkreslení je bohatě vyvážena velmi významným zmenšením </a:t>
            </a:r>
            <a:r>
              <a:rPr lang="cs-CZ" dirty="0" smtClean="0"/>
              <a:t>souboru</a:t>
            </a:r>
          </a:p>
          <a:p>
            <a:r>
              <a:rPr lang="cs-CZ" dirty="0" smtClean="0"/>
              <a:t>Používá </a:t>
            </a:r>
            <a:r>
              <a:rPr lang="cs-CZ" dirty="0" smtClean="0"/>
              <a:t>se pro kompresi zvuku a obrazu(videa), při jejichž vnímání si člověk chybějících údajů nevšimne nebo si je dokáže domyslet (do určité míry).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Bezeztrátová komprese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</a:t>
            </a:r>
            <a:r>
              <a:rPr lang="cs-CZ" dirty="0" smtClean="0"/>
              <a:t>bvykle </a:t>
            </a:r>
            <a:r>
              <a:rPr lang="cs-CZ" dirty="0" smtClean="0"/>
              <a:t>není tak účinná jako ztrátová komprese dat. </a:t>
            </a:r>
            <a:endParaRPr lang="cs-CZ" dirty="0" smtClean="0"/>
          </a:p>
          <a:p>
            <a:r>
              <a:rPr lang="cs-CZ" dirty="0" smtClean="0"/>
              <a:t>Velkou </a:t>
            </a:r>
            <a:r>
              <a:rPr lang="cs-CZ" dirty="0" smtClean="0"/>
              <a:t>výhodou je, že komprimovaný soubor lze opačným postupem rekonstruovat do původní podoby. </a:t>
            </a:r>
            <a:endParaRPr lang="cs-CZ" dirty="0" smtClean="0"/>
          </a:p>
          <a:p>
            <a:r>
              <a:rPr lang="cs-CZ" dirty="0" smtClean="0"/>
              <a:t>To </a:t>
            </a:r>
            <a:r>
              <a:rPr lang="cs-CZ" dirty="0" smtClean="0"/>
              <a:t>je nutná podmínka při přenášení počítačových dat, výsledků měření, textu apod., kde by ztráta i jediného znaku mohla znamenat nenávratné poškození souboru.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5PREYUOX\MP90030926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861048"/>
            <a:ext cx="3657600" cy="2395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Kompresní </a:t>
            </a:r>
            <a:r>
              <a:rPr lang="cs-CZ" dirty="0" smtClean="0"/>
              <a:t>poměr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Kompresní poměr je podíl velikosti původních dat ku velikosti komprimovaných dat. </a:t>
            </a:r>
            <a:endParaRPr lang="cs-CZ" dirty="0" smtClean="0"/>
          </a:p>
          <a:p>
            <a:r>
              <a:rPr lang="cs-CZ" dirty="0" smtClean="0"/>
              <a:t>Například </a:t>
            </a:r>
            <a:r>
              <a:rPr lang="cs-CZ" dirty="0" smtClean="0"/>
              <a:t>při kompresi 10MB souboru do 2MB je poměr 10/2 = 5 (tj. 5 : 1 – pět ku jedné, pětkrát zmenšeno). </a:t>
            </a:r>
            <a:endParaRPr lang="cs-CZ" dirty="0" smtClean="0"/>
          </a:p>
          <a:p>
            <a:r>
              <a:rPr lang="cs-CZ" dirty="0" smtClean="0"/>
              <a:t>Kompresní </a:t>
            </a:r>
            <a:r>
              <a:rPr lang="cs-CZ" dirty="0" smtClean="0"/>
              <a:t>poměr je ovlivněn volbou kompresního algoritmu i typem komprimovaných dat. </a:t>
            </a:r>
            <a:endParaRPr lang="cs-CZ" dirty="0" smtClean="0"/>
          </a:p>
          <a:p>
            <a:r>
              <a:rPr lang="cs-CZ" b="1" dirty="0" smtClean="0"/>
              <a:t>Úspora </a:t>
            </a:r>
            <a:r>
              <a:rPr lang="cs-CZ" b="1" dirty="0" smtClean="0"/>
              <a:t>místa</a:t>
            </a:r>
            <a:r>
              <a:rPr lang="cs-CZ" dirty="0" smtClean="0"/>
              <a:t> je vyjádřena jako 1 − opačný poměr, v našem příkladě 1 − 2/10 = 0,8 (tj. 80% úspora).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C:\Documents and Settings\Ondra\Local Settings\Temporary Internet Files\Content.IE5\F2CRCAVW\MC90039847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988840"/>
            <a:ext cx="1828800" cy="952805"/>
          </a:xfrm>
          <a:prstGeom prst="rect">
            <a:avLst/>
          </a:prstGeom>
          <a:noFill/>
        </p:spPr>
      </p:pic>
      <p:pic>
        <p:nvPicPr>
          <p:cNvPr id="4099" name="Picture 3" descr="C:\Documents and Settings\Ondra\Local Settings\Temporary Internet Files\Content.IE5\39VBQN0S\MC9003969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700808"/>
            <a:ext cx="1628546" cy="1289304"/>
          </a:xfrm>
          <a:prstGeom prst="rect">
            <a:avLst/>
          </a:prstGeom>
          <a:noFill/>
        </p:spPr>
      </p:pic>
      <p:pic>
        <p:nvPicPr>
          <p:cNvPr id="4100" name="Picture 4" descr="C:\Documents and Settings\Ondra\Local Settings\Temporary Internet Files\Content.IE5\5PREYUOX\MC90031822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861048"/>
            <a:ext cx="1257300" cy="1811426"/>
          </a:xfrm>
          <a:prstGeom prst="rect">
            <a:avLst/>
          </a:prstGeom>
          <a:noFill/>
        </p:spPr>
      </p:pic>
      <p:pic>
        <p:nvPicPr>
          <p:cNvPr id="4101" name="Picture 5" descr="C:\Documents and Settings\Ondra\Local Settings\Temporary Internet Files\Content.IE5\BOFY10Y6\MC900397222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221088"/>
            <a:ext cx="1802282" cy="1624889"/>
          </a:xfrm>
          <a:prstGeom prst="rect">
            <a:avLst/>
          </a:prstGeom>
          <a:noFill/>
        </p:spPr>
      </p:pic>
      <p:pic>
        <p:nvPicPr>
          <p:cNvPr id="4102" name="Picture 6" descr="C:\Documents and Settings\Ondra\Local Settings\Temporary Internet Files\Content.IE5\BOFY10Y6\MC900335943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2060848"/>
            <a:ext cx="2061172" cy="355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(01.07.2012)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cs.wikipedia.org/wiki/Komprese_dat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30</TotalTime>
  <Words>172</Words>
  <Application>Microsoft Office PowerPoint</Application>
  <PresentationFormat>Předvádění na obrazovce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Původ</vt:lpstr>
      <vt:lpstr>Komprese dat</vt:lpstr>
      <vt:lpstr>Data</vt:lpstr>
      <vt:lpstr>Komprese dat</vt:lpstr>
      <vt:lpstr>Ztrátová komprese</vt:lpstr>
      <vt:lpstr>Bezeztrátová komprese</vt:lpstr>
      <vt:lpstr>Kompresní poměr</vt:lpstr>
      <vt:lpstr>Snímek 7</vt:lpstr>
      <vt:lpstr>Zdroje (01.07.2012)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Komprese dat</dc:title>
  <cp:lastModifiedBy>Ondra</cp:lastModifiedBy>
  <cp:revision>8</cp:revision>
  <dcterms:modified xsi:type="dcterms:W3CDTF">2012-11-26T16:32:40Z</dcterms:modified>
</cp:coreProperties>
</file>